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93" r:id="rId2"/>
    <p:sldId id="321" r:id="rId3"/>
    <p:sldId id="322" r:id="rId4"/>
    <p:sldId id="323" r:id="rId5"/>
    <p:sldId id="297" r:id="rId6"/>
  </p:sldIdLst>
  <p:sldSz cx="9144000" cy="6858000" type="screen4x3"/>
  <p:notesSz cx="6858000" cy="9144000"/>
  <p:embeddedFontLst>
    <p:embeddedFont>
      <p:font typeface="Noto Sans" panose="020B0600000101010101" charset="0"/>
      <p:regular r:id="rId9"/>
    </p:embeddedFont>
    <p:embeddedFont>
      <p:font typeface="맑은 고딕" panose="020B0503020000020004" pitchFamily="50" charset="-127"/>
      <p:regular r:id="rId10"/>
      <p:bold r:id="rId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DFDE"/>
    <a:srgbClr val="F3C0AF"/>
    <a:srgbClr val="F3A5A5"/>
    <a:srgbClr val="1A274A"/>
    <a:srgbClr val="EA5C5B"/>
    <a:srgbClr val="FFCC00"/>
    <a:srgbClr val="6A7538"/>
    <a:srgbClr val="592A34"/>
    <a:srgbClr val="DBAFB8"/>
    <a:srgbClr val="B356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1" autoAdjust="0"/>
    <p:restoredTop sz="94767" autoAdjust="0"/>
  </p:normalViewPr>
  <p:slideViewPr>
    <p:cSldViewPr>
      <p:cViewPr varScale="1">
        <p:scale>
          <a:sx n="88" d="100"/>
          <a:sy n="88" d="100"/>
        </p:scale>
        <p:origin x="1363" y="6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-3858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2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CCFBE2-2B8D-499C-81C9-2CD5B3EB8E93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4DD7E-3179-445A-81DB-781C4554AFF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95366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45AC5-813F-4ED1-B011-8EA17CB93331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504B90-27FD-422C-8CC6-2AADAD122D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707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504B90-27FD-422C-8CC6-2AADAD122D0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2637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851920" y="2420888"/>
            <a:ext cx="4896544" cy="43088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1800" kern="1200" baseline="0" dirty="0">
                <a:solidFill>
                  <a:srgbClr val="F3A5A5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9" name="제목 1"/>
          <p:cNvSpPr>
            <a:spLocks noGrp="1"/>
          </p:cNvSpPr>
          <p:nvPr>
            <p:ph type="ctrTitle"/>
          </p:nvPr>
        </p:nvSpPr>
        <p:spPr>
          <a:xfrm>
            <a:off x="3347864" y="908720"/>
            <a:ext cx="5688632" cy="1585337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4300" kern="1200" baseline="0" dirty="0">
                <a:solidFill>
                  <a:schemeClr val="bg1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87268" y="3998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3C0AF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내용 개체 틀 2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500834"/>
            <a:ext cx="2133600" cy="220641"/>
          </a:xfrm>
        </p:spPr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500834"/>
            <a:ext cx="2895600" cy="22064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500834"/>
            <a:ext cx="2133600" cy="220641"/>
          </a:xfrm>
        </p:spPr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4881686"/>
          </a:xfrm>
        </p:spPr>
        <p:txBody>
          <a:bodyPr/>
          <a:lstStyle>
            <a:lvl1pPr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1pPr>
            <a:lvl2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2pPr>
            <a:lvl3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3pPr>
            <a:lvl4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4pPr>
            <a:lvl5pPr algn="l">
              <a:buNone/>
              <a:defRPr sz="1800" baseline="0">
                <a:solidFill>
                  <a:schemeClr val="tx1">
                    <a:lumMod val="65000"/>
                    <a:lumOff val="35000"/>
                  </a:schemeClr>
                </a:solidFill>
                <a:latin typeface="Noto Sans" pitchFamily="34" charset="0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1087268" y="399844"/>
            <a:ext cx="7661196" cy="796908"/>
          </a:xfr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lang="ko-KR" altLang="en-US" sz="2500" b="1" kern="1200" baseline="0" dirty="0">
                <a:solidFill>
                  <a:srgbClr val="F3C0AF"/>
                </a:solidFill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제목 1"/>
          <p:cNvSpPr>
            <a:spLocks noGrp="1"/>
          </p:cNvSpPr>
          <p:nvPr>
            <p:ph type="ctrTitle"/>
          </p:nvPr>
        </p:nvSpPr>
        <p:spPr>
          <a:xfrm>
            <a:off x="5220072" y="3068960"/>
            <a:ext cx="3887370" cy="2376264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>
            <a:lvl1pPr mar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hlink"/>
              </a:buClr>
              <a:buFont typeface="굴림체" pitchFamily="49" charset="-127"/>
              <a:buNone/>
              <a:defRPr lang="ko-KR" altLang="en-US" sz="7000" kern="1200" baseline="0" dirty="0">
                <a:solidFill>
                  <a:srgbClr val="9BDFDE"/>
                </a:solidFill>
                <a:effectLst/>
                <a:latin typeface="Noto Sans" pitchFamily="34" charset="0"/>
                <a:ea typeface="맑은 고딕" pitchFamily="50" charset="-127"/>
                <a:cs typeface="+mj-cs"/>
              </a:defRPr>
            </a:lvl1pPr>
          </a:lstStyle>
          <a:p>
            <a:endParaRPr lang="ko-KR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3D6733-6F27-4404-AB51-585418F146E5}" type="datetimeFigureOut">
              <a:rPr lang="ko-KR" altLang="en-US" smtClean="0"/>
              <a:pPr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6BC638-39B7-4287-91A7-2A3DDA5732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1" r:id="rId3"/>
    <p:sldLayoutId id="2147483656" r:id="rId4"/>
    <p:sldLayoutId id="2147483650" r:id="rId5"/>
    <p:sldLayoutId id="2147483657" r:id="rId6"/>
  </p:sldLayoutIdLst>
  <p:txStyles>
    <p:titleStyle>
      <a:lvl1pPr algn="l" defTabSz="914400" rtl="0" eaLnBrk="1" latinLnBrk="1" hangingPunct="1">
        <a:spcBef>
          <a:spcPct val="0"/>
        </a:spcBef>
        <a:buNone/>
        <a:defRPr lang="ko-KR" altLang="en-US" sz="3500" kern="1200">
          <a:solidFill>
            <a:sysClr val="windowText" lastClr="000000"/>
          </a:solidFill>
          <a:latin typeface="맑은 고딕" pitchFamily="50" charset="-127"/>
          <a:ea typeface="맑은 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25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lang="ko-KR" altLang="en-US" sz="1800" kern="1200" smtClean="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lang="ko-KR" altLang="en-US" sz="1800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부제목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Network &amp; Image process</a:t>
            </a:r>
            <a:endParaRPr lang="ko-KR" altLang="en-US" dirty="0"/>
          </a:p>
        </p:txBody>
      </p:sp>
      <p:sp>
        <p:nvSpPr>
          <p:cNvPr id="7" name="제목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Image Transact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b="1" dirty="0" smtClean="0"/>
              <a:t>Fourier Transform</a:t>
            </a:r>
            <a:endParaRPr lang="ko-KR" altLang="en-US" b="1" dirty="0"/>
          </a:p>
        </p:txBody>
      </p:sp>
      <p:sp>
        <p:nvSpPr>
          <p:cNvPr id="18" name="직사각형 17"/>
          <p:cNvSpPr/>
          <p:nvPr/>
        </p:nvSpPr>
        <p:spPr>
          <a:xfrm>
            <a:off x="4348426" y="2852936"/>
            <a:ext cx="38239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2020105395 – </a:t>
            </a:r>
            <a:r>
              <a:rPr kumimoji="1" lang="ko-KR" altLang="en-US" sz="1000" dirty="0" smtClean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김희성 </a:t>
            </a:r>
            <a:endParaRPr kumimoji="1" lang="en-US" altLang="ko-KR" sz="1000" dirty="0">
              <a:solidFill>
                <a:schemeClr val="bg1">
                  <a:lumMod val="95000"/>
                </a:schemeClr>
              </a:solidFill>
              <a:latin typeface="Arial" pitchFamily="34" charset="0"/>
              <a:ea typeface="맑은 고딕" pitchFamily="50" charset="-127"/>
              <a:cs typeface="굴림" pitchFamily="50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개요</a:t>
            </a:r>
            <a:endParaRPr lang="ko-KR" altLang="en-US" dirty="0"/>
          </a:p>
        </p:txBody>
      </p:sp>
      <p:sp>
        <p:nvSpPr>
          <p:cNvPr id="37" name="내용 개체 틀 36"/>
          <p:cNvSpPr>
            <a:spLocks noGrp="1"/>
          </p:cNvSpPr>
          <p:nvPr>
            <p:ph idx="1"/>
          </p:nvPr>
        </p:nvSpPr>
        <p:spPr>
          <a:xfrm>
            <a:off x="755576" y="1268760"/>
            <a:ext cx="8042485" cy="54006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image sending.</a:t>
            </a:r>
          </a:p>
          <a:p>
            <a:r>
              <a:rPr lang="ko-KR" altLang="en-US" dirty="0" smtClean="0"/>
              <a:t>언어 </a:t>
            </a:r>
            <a:r>
              <a:rPr lang="en-US" altLang="ko-KR" dirty="0" smtClean="0"/>
              <a:t>: C++</a:t>
            </a:r>
          </a:p>
          <a:p>
            <a:r>
              <a:rPr lang="en-US" altLang="ko-KR" dirty="0" smtClean="0"/>
              <a:t>QT                              &gt;&gt;&gt; GUI</a:t>
            </a:r>
          </a:p>
          <a:p>
            <a:r>
              <a:rPr lang="en-US" altLang="ko-KR" dirty="0" smtClean="0"/>
              <a:t>BOOST                      &gt;&gt;&gt; TDD, network (</a:t>
            </a:r>
            <a:r>
              <a:rPr lang="ko-KR" altLang="en-US" dirty="0" smtClean="0"/>
              <a:t>시간 제한</a:t>
            </a:r>
            <a:r>
              <a:rPr lang="en-US" altLang="ko-KR" dirty="0" smtClean="0"/>
              <a:t>) -&gt; Real time </a:t>
            </a:r>
            <a:r>
              <a:rPr lang="ko-KR" altLang="en-US" dirty="0" smtClean="0"/>
              <a:t>지향</a:t>
            </a:r>
            <a:endParaRPr lang="en-US" altLang="ko-KR" dirty="0" smtClean="0"/>
          </a:p>
          <a:p>
            <a:r>
              <a:rPr lang="en-US" altLang="ko-KR" dirty="0" smtClean="0"/>
              <a:t>CMAKE                      &gt;&gt;&gt; build</a:t>
            </a:r>
          </a:p>
          <a:p>
            <a:r>
              <a:rPr lang="en-US" altLang="ko-KR" dirty="0" smtClean="0"/>
              <a:t>OPENCV                    &gt;&gt;&gt; </a:t>
            </a:r>
            <a:r>
              <a:rPr lang="ko-KR" altLang="en-US" dirty="0" smtClean="0"/>
              <a:t>객체 인식</a:t>
            </a:r>
            <a:endParaRPr lang="en-US" altLang="ko-KR" dirty="0" smtClean="0"/>
          </a:p>
          <a:p>
            <a:r>
              <a:rPr lang="en-US" altLang="ko-KR" dirty="0" smtClean="0"/>
              <a:t>Socket TCP/IP</a:t>
            </a:r>
            <a:r>
              <a:rPr lang="ko-KR" altLang="en-US" dirty="0" smtClean="0"/>
              <a:t>를       </a:t>
            </a:r>
            <a:r>
              <a:rPr lang="en-US" altLang="ko-KR" dirty="0" smtClean="0"/>
              <a:t>&gt;&gt;&gt; </a:t>
            </a:r>
            <a:r>
              <a:rPr lang="ko-KR" altLang="en-US" dirty="0" smtClean="0"/>
              <a:t>이미지 전송 </a:t>
            </a:r>
            <a:r>
              <a:rPr lang="en-US" altLang="ko-KR" dirty="0" err="1" smtClean="0"/>
              <a:t>Pipline</a:t>
            </a:r>
            <a:r>
              <a:rPr lang="en-US" altLang="ko-KR" dirty="0" smtClean="0"/>
              <a:t> </a:t>
            </a:r>
            <a:r>
              <a:rPr lang="ko-KR" altLang="en-US" dirty="0" smtClean="0"/>
              <a:t>제작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HTTP</a:t>
            </a:r>
            <a:r>
              <a:rPr lang="ko-KR" altLang="en-US" dirty="0" smtClean="0"/>
              <a:t>프로토콜 연결  </a:t>
            </a:r>
            <a:r>
              <a:rPr lang="en-US" altLang="ko-KR" dirty="0" smtClean="0"/>
              <a:t>&gt;&gt;&gt; Image </a:t>
            </a:r>
            <a:r>
              <a:rPr lang="ko-KR" altLang="en-US" dirty="0" smtClean="0"/>
              <a:t>데이터를 전송</a:t>
            </a:r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2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FFT</a:t>
            </a:r>
            <a:endParaRPr lang="en-US" altLang="ko-KR" dirty="0"/>
          </a:p>
          <a:p>
            <a:r>
              <a:rPr lang="ko-KR" altLang="en-US" dirty="0" smtClean="0"/>
              <a:t>신호와 시스템 </a:t>
            </a:r>
            <a:r>
              <a:rPr lang="en-US" altLang="ko-KR" dirty="0" smtClean="0"/>
              <a:t>FFT (fast </a:t>
            </a:r>
            <a:r>
              <a:rPr lang="en-US" altLang="ko-KR" dirty="0" err="1" smtClean="0"/>
              <a:t>fourier</a:t>
            </a:r>
            <a:r>
              <a:rPr lang="en-US" altLang="ko-KR" dirty="0" smtClean="0"/>
              <a:t> transform)</a:t>
            </a:r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주파수 영역이 잘 </a:t>
            </a:r>
            <a:r>
              <a:rPr lang="ko-KR" altLang="en-US" dirty="0" err="1" smtClean="0"/>
              <a:t>와닿지</a:t>
            </a:r>
            <a:r>
              <a:rPr lang="ko-KR" altLang="en-US" dirty="0" smtClean="0"/>
              <a:t> 않음</a:t>
            </a:r>
            <a:r>
              <a:rPr lang="en-US" altLang="ko-KR" dirty="0" smtClean="0"/>
              <a:t>. Edge </a:t>
            </a:r>
            <a:r>
              <a:rPr lang="ko-KR" altLang="en-US" dirty="0" smtClean="0"/>
              <a:t>검출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3</a:t>
            </a:r>
            <a:r>
              <a:rPr lang="ko-KR" altLang="en-US" dirty="0" smtClean="0"/>
              <a:t>단계 목표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컴퓨터 비전 추가 해보기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en-US" altLang="ko-KR" dirty="0" smtClean="0"/>
              <a:t>&gt;&gt;&gt; </a:t>
            </a:r>
            <a:r>
              <a:rPr lang="ko-KR" altLang="en-US" dirty="0" smtClean="0"/>
              <a:t>시간 나면  </a:t>
            </a:r>
            <a:r>
              <a:rPr lang="en-US" altLang="ko-KR" dirty="0" smtClean="0"/>
              <a:t>CNN </a:t>
            </a:r>
            <a:r>
              <a:rPr lang="ko-KR" altLang="en-US" dirty="0" smtClean="0"/>
              <a:t>이나</a:t>
            </a:r>
            <a:r>
              <a:rPr lang="en-US" altLang="ko-KR" dirty="0" smtClean="0"/>
              <a:t>, Auto Encoder, object tracking </a:t>
            </a:r>
            <a:r>
              <a:rPr lang="ko-KR" altLang="en-US" dirty="0" smtClean="0"/>
              <a:t>등등에 관해 알아볼 예정</a:t>
            </a:r>
            <a:r>
              <a:rPr lang="en-US" altLang="ko-KR" dirty="0" smtClean="0"/>
              <a:t>. </a:t>
            </a:r>
            <a:r>
              <a:rPr lang="en-US" altLang="ko-KR" smtClean="0"/>
              <a:t>classification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상태 천이도</a:t>
            </a:r>
            <a:r>
              <a:rPr lang="en-US" altLang="ko-KR" dirty="0" smtClean="0"/>
              <a:t>? UML? </a:t>
            </a:r>
            <a:r>
              <a:rPr lang="ko-KR" altLang="en-US" dirty="0" smtClean="0"/>
              <a:t>등과 같은 것을 통해 나타낼 예정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8" name="Picture 4" descr="Raspberry Pi® 4 B 4 GB 4 x 1.5 GHz Raspberry Pi® | Conrad.co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1628800"/>
            <a:ext cx="2678698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rducam 120fps Global Shutter USB Camera Board, 1MP 720P OV9281 UVC Webcam  Module with Low Distortion M12 Lens Without Microphones, for Computer,  Laptop, Android Device and Raspberry Pi - Arduca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5767" y="3645024"/>
            <a:ext cx="2688233" cy="268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aptop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2688297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💾 DLL (Dynamic Link Library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01236"/>
            <a:ext cx="1296144" cy="12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Socket Programming | SpringerLink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138" y="3645024"/>
            <a:ext cx="3408313" cy="185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5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목표</a:t>
            </a:r>
            <a:endParaRPr lang="ko-KR" altLang="en-US" dirty="0"/>
          </a:p>
        </p:txBody>
      </p:sp>
      <p:pic>
        <p:nvPicPr>
          <p:cNvPr id="6" name="Picture 2" descr="생각해보니까 일일미션때문에 - 아갈캣! STORY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1325" y="5229200"/>
            <a:ext cx="1442760" cy="1420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이미 있는 것 쓰면 되지 않나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988840"/>
            <a:ext cx="3960440" cy="277427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45275" t="10101" r="14169" b="24100"/>
          <a:stretch/>
        </p:blipFill>
        <p:spPr>
          <a:xfrm>
            <a:off x="1691680" y="4005063"/>
            <a:ext cx="2802641" cy="2637903"/>
          </a:xfrm>
          <a:prstGeom prst="rect">
            <a:avLst/>
          </a:prstGeom>
        </p:spPr>
      </p:pic>
      <p:pic>
        <p:nvPicPr>
          <p:cNvPr id="3076" name="Picture 4" descr="rqt plot - Easily Debug ROS topics - The Robotics Back-En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374" y="1988840"/>
            <a:ext cx="3978285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4134281" y="5597342"/>
            <a:ext cx="2592288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읽고 </a:t>
            </a:r>
            <a:r>
              <a:rPr lang="en-US" altLang="ko-KR" dirty="0" smtClean="0"/>
              <a:t>commit </a:t>
            </a:r>
            <a:r>
              <a:rPr lang="ko-KR" altLang="en-US" dirty="0" smtClean="0"/>
              <a:t>할 실력</a:t>
            </a:r>
            <a:r>
              <a:rPr lang="en-US" altLang="ko-KR" dirty="0" smtClean="0"/>
              <a:t>..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179512" y="4763114"/>
            <a:ext cx="1368152" cy="682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Libuvc_ros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4991543" y="4751273"/>
            <a:ext cx="1368152" cy="682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RQT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779912" y="1700808"/>
            <a:ext cx="1656184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roscore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5018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>
          <a:xfrm>
            <a:off x="5220072" y="3068960"/>
            <a:ext cx="3887370" cy="2376264"/>
          </a:xfrm>
        </p:spPr>
        <p:txBody>
          <a:bodyPr/>
          <a:lstStyle/>
          <a:p>
            <a:r>
              <a:rPr lang="en-US" altLang="ko-KR" dirty="0"/>
              <a:t>THANK</a:t>
            </a:r>
            <a:br>
              <a:rPr lang="en-US" altLang="ko-KR" dirty="0"/>
            </a:br>
            <a:r>
              <a:rPr lang="en-US" altLang="ko-KR" dirty="0"/>
              <a:t>YOU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364088" y="5251266"/>
            <a:ext cx="382397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Yesform.com contribute not only to the forms &amp; documents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but also success vision through business consultation and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000" dirty="0">
                <a:solidFill>
                  <a:schemeClr val="bg1">
                    <a:lumMod val="95000"/>
                  </a:schemeClr>
                </a:solidFill>
                <a:latin typeface="Arial" pitchFamily="34" charset="0"/>
                <a:ea typeface="맑은 고딕" pitchFamily="50" charset="-127"/>
                <a:cs typeface="굴림" pitchFamily="50" charset="-127"/>
              </a:rPr>
              <a:t>the whole heart companionship.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10093</TotalTime>
  <Words>160</Words>
  <Application>Microsoft Office PowerPoint</Application>
  <PresentationFormat>화면 슬라이드 쇼(4:3)</PresentationFormat>
  <Paragraphs>31</Paragraphs>
  <Slides>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1" baseType="lpstr">
      <vt:lpstr>Arial</vt:lpstr>
      <vt:lpstr>굴림</vt:lpstr>
      <vt:lpstr>굴림체</vt:lpstr>
      <vt:lpstr>Noto Sans</vt:lpstr>
      <vt:lpstr>맑은 고딕</vt:lpstr>
      <vt:lpstr>Office 테마</vt:lpstr>
      <vt:lpstr>Image Transact Fourier Transform</vt:lpstr>
      <vt:lpstr>개요</vt:lpstr>
      <vt:lpstr>상태 천이도? UML? 등과 같은 것을 통해 나타낼 예정.</vt:lpstr>
      <vt:lpstr>목표</vt:lpstr>
      <vt:lpstr>THANK YOU</vt:lpstr>
    </vt:vector>
  </TitlesOfParts>
  <Company>(주) 예스폼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예스폼 템플릿</dc:title>
  <dc:creator>문서서식 예스폼(www.yesform.com) 김다혜</dc:creator>
  <cp:keywords>www.yesform.com</cp:keywords>
  <dc:description>본 문서의 저작권은 예스폼(yesform)에 있으며
무단 복제 배포시 법적인 제재를 받을 수 있습니다.</dc:description>
  <cp:lastModifiedBy>김희성</cp:lastModifiedBy>
  <cp:revision>783</cp:revision>
  <dcterms:created xsi:type="dcterms:W3CDTF">2010-02-01T08:03:16Z</dcterms:created>
  <dcterms:modified xsi:type="dcterms:W3CDTF">2021-07-08T01:41:28Z</dcterms:modified>
</cp:coreProperties>
</file>